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6"/>
  </p:notesMasterIdLst>
  <p:sldIdLst>
    <p:sldId id="256" r:id="rId2"/>
    <p:sldId id="258" r:id="rId3"/>
    <p:sldId id="259" r:id="rId4"/>
    <p:sldId id="300" r:id="rId5"/>
    <p:sldId id="301" r:id="rId6"/>
    <p:sldId id="302" r:id="rId7"/>
    <p:sldId id="303" r:id="rId8"/>
    <p:sldId id="304" r:id="rId9"/>
    <p:sldId id="306" r:id="rId10"/>
    <p:sldId id="307" r:id="rId11"/>
    <p:sldId id="309" r:id="rId12"/>
    <p:sldId id="310" r:id="rId13"/>
    <p:sldId id="311" r:id="rId14"/>
    <p:sldId id="312" r:id="rId15"/>
    <p:sldId id="313" r:id="rId16"/>
    <p:sldId id="314" r:id="rId17"/>
    <p:sldId id="316" r:id="rId18"/>
    <p:sldId id="322" r:id="rId19"/>
    <p:sldId id="317" r:id="rId20"/>
    <p:sldId id="318" r:id="rId21"/>
    <p:sldId id="319" r:id="rId22"/>
    <p:sldId id="320" r:id="rId23"/>
    <p:sldId id="321" r:id="rId24"/>
    <p:sldId id="315" r:id="rId25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FB8AA4-1F8A-4EA9-9313-CEAF72A33881}">
  <a:tblStyle styleId="{90FB8AA4-1F8A-4EA9-9313-CEAF72A338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0402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64252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37106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31494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248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55358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1936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6777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93513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469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8095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5985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83103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58797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5887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064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061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928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6791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8556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109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9" r:id="rId5"/>
    <p:sldLayoutId id="214748367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Programación </a:t>
            </a:r>
            <a:r>
              <a:rPr lang="es-CL" dirty="0">
                <a:solidFill>
                  <a:schemeClr val="accent2"/>
                </a:solidFill>
              </a:rPr>
              <a:t>‘Web’ </a:t>
            </a:r>
            <a:r>
              <a:rPr lang="es-CL" dirty="0">
                <a:solidFill>
                  <a:schemeClr val="accent3"/>
                </a:solidFill>
              </a:rPr>
              <a:t>{</a:t>
            </a: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Lucas Morgado, Fabian Marileo&gt;</a:t>
            </a:r>
            <a:endParaRPr dirty="0"/>
          </a:p>
        </p:txBody>
      </p:sp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6"/>
                </a:solidFill>
              </a:rPr>
              <a:t>[</a:t>
            </a:r>
            <a:r>
              <a:rPr lang="es-CL" dirty="0">
                <a:solidFill>
                  <a:schemeClr val="accent1"/>
                </a:solidFill>
              </a:rPr>
              <a:t>Tienda Online </a:t>
            </a:r>
            <a:r>
              <a:rPr lang="es-CL" dirty="0">
                <a:solidFill>
                  <a:schemeClr val="lt2"/>
                </a:solidFill>
              </a:rPr>
              <a:t>Olympus</a:t>
            </a:r>
            <a:r>
              <a:rPr lang="es-CL" dirty="0">
                <a:solidFill>
                  <a:schemeClr val="accent6"/>
                </a:solidFill>
              </a:rPr>
              <a:t>] </a:t>
            </a: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Hola Mundo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estilos.css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0A14F42-9C75-94C6-6E2A-295C1C0BBB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77" r="13240"/>
          <a:stretch/>
        </p:blipFill>
        <p:spPr>
          <a:xfrm>
            <a:off x="5050158" y="2533813"/>
            <a:ext cx="3300032" cy="190861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8EA1DAF-F900-FB02-ADCB-30A01D9CB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804" y="2533812"/>
            <a:ext cx="3103221" cy="190861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29D4212-E7A2-E284-1376-8E186AF28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1182" y="646068"/>
            <a:ext cx="4199643" cy="1731857"/>
          </a:xfrm>
          <a:prstGeom prst="rect">
            <a:avLst/>
          </a:prstGeom>
        </p:spPr>
      </p:pic>
      <p:sp>
        <p:nvSpPr>
          <p:cNvPr id="8" name="Google Shape;579;p33">
            <a:extLst>
              <a:ext uri="{FF2B5EF4-FFF2-40B4-BE49-F238E27FC236}">
                <a16:creationId xmlns:a16="http://schemas.microsoft.com/office/drawing/2014/main" id="{9F567184-4335-5C4D-9CA3-CD6D645AAE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2549500" cy="13286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Carrito de compras</a:t>
            </a:r>
            <a:endParaRPr lang="es-CL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02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72BF6F2-6778-DCA7-3C9A-E242B430A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475" y="642113"/>
            <a:ext cx="4865100" cy="192966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BB683A0-5526-A526-1536-FF2D54421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3475" y="2765062"/>
            <a:ext cx="4887671" cy="157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78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F24C54-C41A-FB3B-5ECB-0B1F70F28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931" y="775736"/>
            <a:ext cx="7124187" cy="359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676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6" name="Google Shape;579;p33">
            <a:extLst>
              <a:ext uri="{FF2B5EF4-FFF2-40B4-BE49-F238E27FC236}">
                <a16:creationId xmlns:a16="http://schemas.microsoft.com/office/drawing/2014/main" id="{2604367A-F546-BB47-5A57-E4A125D9A9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Características</a:t>
            </a:r>
            <a:r>
              <a:rPr lang="en" sz="2800" dirty="0"/>
              <a:t> </a:t>
            </a:r>
            <a:r>
              <a:rPr lang="es-CL" sz="2800" dirty="0"/>
              <a:t>Administrador</a:t>
            </a:r>
            <a:endParaRPr lang="es-CL" sz="2800" dirty="0">
              <a:solidFill>
                <a:schemeClr val="accent6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781DEC0-7D82-B656-EB13-099FBE06A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357" y="1257775"/>
            <a:ext cx="6838385" cy="31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892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E41A38E-5128-F735-EF47-CCC94FCA9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004" y="1182148"/>
            <a:ext cx="6481091" cy="3293390"/>
          </a:xfrm>
          <a:prstGeom prst="rect">
            <a:avLst/>
          </a:prstGeom>
        </p:spPr>
      </p:pic>
      <p:sp>
        <p:nvSpPr>
          <p:cNvPr id="11" name="Google Shape;579;p33">
            <a:extLst>
              <a:ext uri="{FF2B5EF4-FFF2-40B4-BE49-F238E27FC236}">
                <a16:creationId xmlns:a16="http://schemas.microsoft.com/office/drawing/2014/main" id="{53397041-AD97-8906-D829-EE2B01CE68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Administrador: Editar Producto</a:t>
            </a:r>
            <a:endParaRPr lang="es-CL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660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130B6B5-9E58-07C7-BB29-3F031906D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831" y="1257775"/>
            <a:ext cx="6547437" cy="3303025"/>
          </a:xfrm>
          <a:prstGeom prst="rect">
            <a:avLst/>
          </a:prstGeom>
        </p:spPr>
      </p:pic>
      <p:sp>
        <p:nvSpPr>
          <p:cNvPr id="10" name="Google Shape;579;p33">
            <a:extLst>
              <a:ext uri="{FF2B5EF4-FFF2-40B4-BE49-F238E27FC236}">
                <a16:creationId xmlns:a16="http://schemas.microsoft.com/office/drawing/2014/main" id="{7B08EBD4-572B-1D55-9297-1578390240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Administrador: Agregar Producto</a:t>
            </a:r>
            <a:endParaRPr lang="es-CL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151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6" name="Google Shape;579;p33">
            <a:extLst>
              <a:ext uri="{FF2B5EF4-FFF2-40B4-BE49-F238E27FC236}">
                <a16:creationId xmlns:a16="http://schemas.microsoft.com/office/drawing/2014/main" id="{2604367A-F546-BB47-5A57-E4A125D9A9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9925" y="540559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Cuentas</a:t>
            </a:r>
            <a:r>
              <a:rPr lang="en" sz="2800" dirty="0"/>
              <a:t> </a:t>
            </a:r>
            <a:r>
              <a:rPr lang="es-CL" sz="2800" dirty="0"/>
              <a:t>de</a:t>
            </a:r>
            <a:r>
              <a:rPr lang="en" sz="2800" dirty="0"/>
              <a:t> </a:t>
            </a:r>
            <a:r>
              <a:rPr lang="es-CL" sz="2800" dirty="0"/>
              <a:t>usuarios</a:t>
            </a:r>
            <a:endParaRPr lang="es-CL" sz="2800" dirty="0">
              <a:solidFill>
                <a:schemeClr val="accent6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29B2658-F2F3-058C-FC65-34C9D3A36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2" y="1123901"/>
            <a:ext cx="3514346" cy="161143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F7A8C3E-FE7A-1985-49FE-DEE55F4C2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772" y="2819623"/>
            <a:ext cx="3514345" cy="163394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639BE32-3957-751E-BF60-B1DFCA697C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1178" y="1802045"/>
            <a:ext cx="4588793" cy="183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501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13" name="Google Shape;579;p33">
            <a:extLst>
              <a:ext uri="{FF2B5EF4-FFF2-40B4-BE49-F238E27FC236}">
                <a16:creationId xmlns:a16="http://schemas.microsoft.com/office/drawing/2014/main" id="{D4C976E3-2579-B9F0-D590-80BAECB22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Api Login</a:t>
            </a:r>
            <a:endParaRPr lang="es-CL" sz="2800" dirty="0">
              <a:solidFill>
                <a:schemeClr val="accent6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7BBA5671-6EDA-42A2-E59F-1B5F7BB87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777" y="1172026"/>
            <a:ext cx="5902495" cy="322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348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733DE18-40FD-5ACE-7EF0-4391DD60F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762" y="1171642"/>
            <a:ext cx="4724525" cy="3267063"/>
          </a:xfrm>
          <a:prstGeom prst="rect">
            <a:avLst/>
          </a:prstGeom>
        </p:spPr>
      </p:pic>
      <p:sp>
        <p:nvSpPr>
          <p:cNvPr id="13" name="Google Shape;579;p33">
            <a:extLst>
              <a:ext uri="{FF2B5EF4-FFF2-40B4-BE49-F238E27FC236}">
                <a16:creationId xmlns:a16="http://schemas.microsoft.com/office/drawing/2014/main" id="{D4C976E3-2579-B9F0-D590-80BAECB22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Api Lista productos</a:t>
            </a:r>
            <a:endParaRPr lang="es-CL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265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13" name="Google Shape;579;p33">
            <a:extLst>
              <a:ext uri="{FF2B5EF4-FFF2-40B4-BE49-F238E27FC236}">
                <a16:creationId xmlns:a16="http://schemas.microsoft.com/office/drawing/2014/main" id="{D4C976E3-2579-B9F0-D590-80BAECB22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Api Lista Categorías</a:t>
            </a:r>
            <a:endParaRPr lang="es-CL" sz="2800" dirty="0">
              <a:solidFill>
                <a:schemeClr val="accent6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08EC0F2-C52C-520C-5FF2-42E42839E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164" y="1192652"/>
            <a:ext cx="5119722" cy="328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832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9"/>
          <p:cNvSpPr txBox="1">
            <a:spLocks noGrp="1"/>
          </p:cNvSpPr>
          <p:nvPr>
            <p:ph type="title"/>
          </p:nvPr>
        </p:nvSpPr>
        <p:spPr>
          <a:xfrm flipH="1">
            <a:off x="1407925" y="131350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82" name="Google Shape;482;p29"/>
          <p:cNvSpPr txBox="1">
            <a:spLocks noGrp="1"/>
          </p:cNvSpPr>
          <p:nvPr>
            <p:ph type="subTitle" idx="2"/>
          </p:nvPr>
        </p:nvSpPr>
        <p:spPr>
          <a:xfrm>
            <a:off x="2280025" y="127023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¿Que es Olympus?</a:t>
            </a:r>
            <a:endParaRPr sz="1600" dirty="0"/>
          </a:p>
        </p:txBody>
      </p:sp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1407925" y="1782390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2280025" y="1782378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Solucion propuesta</a:t>
            </a:r>
            <a:endParaRPr sz="1600" dirty="0"/>
          </a:p>
        </p:txBody>
      </p:sp>
      <p:sp>
        <p:nvSpPr>
          <p:cNvPr id="486" name="Google Shape;486;p29"/>
          <p:cNvSpPr txBox="1">
            <a:spLocks noGrp="1"/>
          </p:cNvSpPr>
          <p:nvPr>
            <p:ph type="title" idx="6"/>
          </p:nvPr>
        </p:nvSpPr>
        <p:spPr>
          <a:xfrm flipH="1">
            <a:off x="1407925" y="225125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2280024" y="2246978"/>
            <a:ext cx="3318873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Caracteristicas principales</a:t>
            </a:r>
            <a:endParaRPr sz="1600" dirty="0"/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Lista De</a:t>
            </a:r>
            <a:r>
              <a:rPr lang="en" dirty="0">
                <a:solidFill>
                  <a:schemeClr val="accent2"/>
                </a:solidFill>
              </a:rPr>
              <a:t>‘Contenidos’</a:t>
            </a:r>
            <a:r>
              <a:rPr lang="en" dirty="0"/>
              <a:t> </a:t>
            </a:r>
            <a:r>
              <a:rPr lang="es-CL" sz="1800" dirty="0">
                <a:solidFill>
                  <a:schemeClr val="dk2"/>
                </a:solidFill>
              </a:rPr>
              <a:t>&lt;ol&gt;</a:t>
            </a:r>
            <a:endParaRPr sz="1800" dirty="0">
              <a:solidFill>
                <a:schemeClr val="dk2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822617" y="1168950"/>
            <a:ext cx="1457408" cy="3435001"/>
            <a:chOff x="822617" y="1168950"/>
            <a:chExt cx="1457408" cy="3435001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822617" y="4142316"/>
              <a:ext cx="1457408" cy="461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800" dirty="0">
                  <a:solidFill>
                    <a:schemeClr val="dk2"/>
                  </a:solidFill>
                  <a:latin typeface="Fira Code"/>
                  <a:ea typeface="Fira Code"/>
                  <a:cs typeface="Fira Code"/>
                  <a:sym typeface="Fira Code"/>
                </a:rPr>
                <a:t>&lt;/ol&gt;</a:t>
              </a:r>
              <a:endParaRPr lang="en" sz="18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3" name="Google Shape;493;p29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494" name="Google Shape;494;p29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495" name="Google Shape;495;p29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22" name="Google Shape;486;p29">
            <a:extLst>
              <a:ext uri="{FF2B5EF4-FFF2-40B4-BE49-F238E27FC236}">
                <a16:creationId xmlns:a16="http://schemas.microsoft.com/office/drawing/2014/main" id="{CA0058E0-0E78-19AA-D1F9-9E37A1870AE2}"/>
              </a:ext>
            </a:extLst>
          </p:cNvPr>
          <p:cNvSpPr txBox="1">
            <a:spLocks/>
          </p:cNvSpPr>
          <p:nvPr/>
        </p:nvSpPr>
        <p:spPr>
          <a:xfrm flipH="1">
            <a:off x="1407925" y="2720116"/>
            <a:ext cx="872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23" name="Google Shape;488;p29">
            <a:extLst>
              <a:ext uri="{FF2B5EF4-FFF2-40B4-BE49-F238E27FC236}">
                <a16:creationId xmlns:a16="http://schemas.microsoft.com/office/drawing/2014/main" id="{0D5782A8-EE8B-7EEA-F442-92AD07E34F1D}"/>
              </a:ext>
            </a:extLst>
          </p:cNvPr>
          <p:cNvSpPr txBox="1">
            <a:spLocks/>
          </p:cNvSpPr>
          <p:nvPr/>
        </p:nvSpPr>
        <p:spPr>
          <a:xfrm>
            <a:off x="2280024" y="3194013"/>
            <a:ext cx="3318873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s-CL" sz="1600" dirty="0">
                <a:solidFill>
                  <a:schemeClr val="accent2"/>
                </a:solidFill>
              </a:rPr>
              <a:t>Conclusión</a:t>
            </a:r>
          </a:p>
        </p:txBody>
      </p:sp>
      <p:sp>
        <p:nvSpPr>
          <p:cNvPr id="17" name="Google Shape;486;p29">
            <a:extLst>
              <a:ext uri="{FF2B5EF4-FFF2-40B4-BE49-F238E27FC236}">
                <a16:creationId xmlns:a16="http://schemas.microsoft.com/office/drawing/2014/main" id="{A5AF1E92-CFC9-E22C-96F5-04C3ED0B3002}"/>
              </a:ext>
            </a:extLst>
          </p:cNvPr>
          <p:cNvSpPr txBox="1">
            <a:spLocks/>
          </p:cNvSpPr>
          <p:nvPr/>
        </p:nvSpPr>
        <p:spPr>
          <a:xfrm flipH="1">
            <a:off x="1407925" y="3204566"/>
            <a:ext cx="872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18" name="Google Shape;488;p29">
            <a:extLst>
              <a:ext uri="{FF2B5EF4-FFF2-40B4-BE49-F238E27FC236}">
                <a16:creationId xmlns:a16="http://schemas.microsoft.com/office/drawing/2014/main" id="{726DAFF6-DE59-DDF3-63A4-27A476B62157}"/>
              </a:ext>
            </a:extLst>
          </p:cNvPr>
          <p:cNvSpPr txBox="1">
            <a:spLocks/>
          </p:cNvSpPr>
          <p:nvPr/>
        </p:nvSpPr>
        <p:spPr>
          <a:xfrm>
            <a:off x="2290705" y="2720116"/>
            <a:ext cx="3318873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s-CL" sz="1600" dirty="0">
                <a:solidFill>
                  <a:schemeClr val="accent6"/>
                </a:solidFill>
              </a:rPr>
              <a:t>Imágenes del proyecto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13" name="Google Shape;579;p33">
            <a:extLst>
              <a:ext uri="{FF2B5EF4-FFF2-40B4-BE49-F238E27FC236}">
                <a16:creationId xmlns:a16="http://schemas.microsoft.com/office/drawing/2014/main" id="{D4C976E3-2579-B9F0-D590-80BAECB22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Api Lista Regiones</a:t>
            </a:r>
            <a:endParaRPr lang="es-CL" sz="2800" dirty="0">
              <a:solidFill>
                <a:schemeClr val="accent6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F2A2CC9-C93F-4BD8-4742-7949A5A21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525" y="1123900"/>
            <a:ext cx="5224999" cy="332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158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13" name="Google Shape;579;p33">
            <a:extLst>
              <a:ext uri="{FF2B5EF4-FFF2-40B4-BE49-F238E27FC236}">
                <a16:creationId xmlns:a16="http://schemas.microsoft.com/office/drawing/2014/main" id="{D4C976E3-2579-B9F0-D590-80BAECB22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Api Agregar Producto</a:t>
            </a:r>
            <a:endParaRPr lang="es-CL" sz="2800" dirty="0">
              <a:solidFill>
                <a:schemeClr val="accent6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F2CB642-BAE3-D31D-5CD9-B1BC571AF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475" y="1123900"/>
            <a:ext cx="4865100" cy="335292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A26401A-3B5D-C887-4E9C-26E639980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922" y="1123900"/>
            <a:ext cx="1786975" cy="195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1077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13" name="Google Shape;579;p33">
            <a:extLst>
              <a:ext uri="{FF2B5EF4-FFF2-40B4-BE49-F238E27FC236}">
                <a16:creationId xmlns:a16="http://schemas.microsoft.com/office/drawing/2014/main" id="{D4C976E3-2579-B9F0-D590-80BAECB22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Api Editar Producto</a:t>
            </a:r>
            <a:endParaRPr lang="es-CL" sz="2800" dirty="0">
              <a:solidFill>
                <a:schemeClr val="accent6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F5A2AF4-FBAD-21BD-C3F9-F0576C8B0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417" y="1123900"/>
            <a:ext cx="4751216" cy="328778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23CC8D4-D66F-44C6-6982-85B71ADBB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0622" y="1123900"/>
            <a:ext cx="1831218" cy="2136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7104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13" name="Google Shape;579;p33">
            <a:extLst>
              <a:ext uri="{FF2B5EF4-FFF2-40B4-BE49-F238E27FC236}">
                <a16:creationId xmlns:a16="http://schemas.microsoft.com/office/drawing/2014/main" id="{D4C976E3-2579-B9F0-D590-80BAECB22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Api Eliminar Producto</a:t>
            </a:r>
            <a:endParaRPr lang="es-CL" sz="2800" dirty="0">
              <a:solidFill>
                <a:schemeClr val="accent6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FC1B25E-F432-D290-4D78-1F2B5C7B6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962" y="1178903"/>
            <a:ext cx="6284125" cy="3056214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219E932-F35E-6657-8DAF-88ABC624E4E5}"/>
              </a:ext>
            </a:extLst>
          </p:cNvPr>
          <p:cNvSpPr txBox="1"/>
          <p:nvPr/>
        </p:nvSpPr>
        <p:spPr>
          <a:xfrm>
            <a:off x="8177553" y="3790074"/>
            <a:ext cx="4796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43866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05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6"/>
                </a:solidFill>
              </a:rPr>
              <a:t>[</a:t>
            </a:r>
            <a:r>
              <a:rPr lang="es-CL" dirty="0">
                <a:solidFill>
                  <a:schemeClr val="accent2"/>
                </a:solidFill>
              </a:rPr>
              <a:t>Conclusión</a:t>
            </a:r>
            <a:r>
              <a:rPr lang="es-CL" dirty="0">
                <a:solidFill>
                  <a:schemeClr val="accent6"/>
                </a:solidFill>
              </a:rPr>
              <a:t>]</a:t>
            </a:r>
            <a:r>
              <a:rPr lang="es-CL" dirty="0">
                <a:solidFill>
                  <a:schemeClr val="accent1"/>
                </a:solidFill>
              </a:rPr>
              <a:t> </a:t>
            </a:r>
            <a:endParaRPr lang="es-CL"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2886525" y="2566936"/>
            <a:ext cx="5161677" cy="10726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&lt; </a:t>
            </a:r>
            <a:r>
              <a:rPr lang="es-CL" dirty="0"/>
              <a:t>Pendiente </a:t>
            </a:r>
            <a:r>
              <a:rPr lang="en-US" dirty="0"/>
              <a:t>&gt;</a:t>
            </a: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</p:spTree>
    <p:extLst>
      <p:ext uri="{BB962C8B-B14F-4D97-AF65-F5344CB8AC3E}">
        <p14:creationId xmlns:p14="http://schemas.microsoft.com/office/powerpoint/2010/main" val="2886053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01 </a:t>
            </a:r>
            <a:r>
              <a:rPr lang="en" sz="500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6"/>
                </a:solidFill>
              </a:rPr>
              <a:t>[</a:t>
            </a:r>
            <a:r>
              <a:rPr lang="es-CL" dirty="0">
                <a:solidFill>
                  <a:schemeClr val="accent1"/>
                </a:solidFill>
              </a:rPr>
              <a:t>¿Que es Olympus?</a:t>
            </a:r>
            <a:r>
              <a:rPr lang="es-CL" dirty="0">
                <a:solidFill>
                  <a:schemeClr val="accent6"/>
                </a:solidFill>
              </a:rPr>
              <a:t>]</a:t>
            </a:r>
            <a:r>
              <a:rPr lang="es-CL" dirty="0">
                <a:solidFill>
                  <a:schemeClr val="accent1"/>
                </a:solidFill>
              </a:rPr>
              <a:t> </a:t>
            </a:r>
            <a:endParaRPr lang="es-CL"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2886525" y="2566936"/>
            <a:ext cx="5161677" cy="10726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&lt; </a:t>
            </a:r>
            <a:r>
              <a:rPr lang="es-CL" dirty="0"/>
              <a:t>Olympus</a:t>
            </a:r>
            <a:r>
              <a:rPr lang="en-US" dirty="0"/>
              <a:t> </a:t>
            </a:r>
            <a:r>
              <a:rPr lang="es-CL" dirty="0"/>
              <a:t>es</a:t>
            </a:r>
            <a:r>
              <a:rPr lang="en-US" dirty="0"/>
              <a:t> </a:t>
            </a:r>
            <a:r>
              <a:rPr lang="es-CL" dirty="0"/>
              <a:t>una</a:t>
            </a:r>
            <a:r>
              <a:rPr lang="en-US" dirty="0"/>
              <a:t> </a:t>
            </a:r>
            <a:r>
              <a:rPr lang="es-CL" dirty="0"/>
              <a:t>tienda</a:t>
            </a:r>
            <a:r>
              <a:rPr lang="en-US" dirty="0"/>
              <a:t> </a:t>
            </a:r>
            <a:r>
              <a:rPr lang="es-CL" dirty="0"/>
              <a:t>de</a:t>
            </a:r>
            <a:r>
              <a:rPr lang="en-US" dirty="0"/>
              <a:t> </a:t>
            </a:r>
            <a:r>
              <a:rPr lang="es-CL" dirty="0"/>
              <a:t>ropa</a:t>
            </a:r>
            <a:r>
              <a:rPr lang="en-US" dirty="0"/>
              <a:t> </a:t>
            </a:r>
            <a:r>
              <a:rPr lang="es-CL" dirty="0"/>
              <a:t>deportiva</a:t>
            </a:r>
            <a:r>
              <a:rPr lang="en-US" dirty="0"/>
              <a:t> </a:t>
            </a:r>
            <a:r>
              <a:rPr lang="es-CL" dirty="0"/>
              <a:t>masculina</a:t>
            </a:r>
            <a:r>
              <a:rPr lang="en-US" dirty="0"/>
              <a:t> </a:t>
            </a:r>
            <a:r>
              <a:rPr lang="es-CL" dirty="0"/>
              <a:t>que</a:t>
            </a:r>
            <a:r>
              <a:rPr lang="en-US" dirty="0"/>
              <a:t> </a:t>
            </a:r>
            <a:r>
              <a:rPr lang="es-CL" dirty="0"/>
              <a:t>necesitaba</a:t>
            </a:r>
            <a:r>
              <a:rPr lang="en-US" dirty="0"/>
              <a:t> </a:t>
            </a:r>
            <a:r>
              <a:rPr lang="es-CL" dirty="0"/>
              <a:t>ampliar</a:t>
            </a:r>
            <a:r>
              <a:rPr lang="en-US" dirty="0"/>
              <a:t> </a:t>
            </a:r>
            <a:r>
              <a:rPr lang="es-CL" dirty="0"/>
              <a:t>su</a:t>
            </a:r>
            <a:r>
              <a:rPr lang="en-US" dirty="0"/>
              <a:t> </a:t>
            </a:r>
            <a:r>
              <a:rPr lang="es-CL" dirty="0"/>
              <a:t>negocio</a:t>
            </a:r>
            <a:r>
              <a:rPr lang="en-US" dirty="0"/>
              <a:t> y </a:t>
            </a:r>
            <a:r>
              <a:rPr lang="es-CL" dirty="0"/>
              <a:t>acomodarse</a:t>
            </a:r>
            <a:r>
              <a:rPr lang="en-US" dirty="0"/>
              <a:t> a </a:t>
            </a:r>
            <a:r>
              <a:rPr lang="es-CL" dirty="0"/>
              <a:t>las</a:t>
            </a:r>
            <a:r>
              <a:rPr lang="en-US" dirty="0"/>
              <a:t> </a:t>
            </a:r>
            <a:r>
              <a:rPr lang="es-CL" dirty="0"/>
              <a:t>circunstancias</a:t>
            </a:r>
            <a:r>
              <a:rPr lang="en-US" dirty="0"/>
              <a:t> </a:t>
            </a:r>
            <a:r>
              <a:rPr lang="es-CL" dirty="0"/>
              <a:t>actuales</a:t>
            </a:r>
            <a:r>
              <a:rPr lang="en-US" dirty="0"/>
              <a:t> &gt;</a:t>
            </a: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02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6"/>
                </a:solidFill>
              </a:rPr>
              <a:t>[</a:t>
            </a:r>
            <a:r>
              <a:rPr lang="es-CL" dirty="0">
                <a:solidFill>
                  <a:schemeClr val="tx2"/>
                </a:solidFill>
              </a:rPr>
              <a:t>Solución propuesta</a:t>
            </a:r>
            <a:r>
              <a:rPr lang="es-CL" dirty="0">
                <a:solidFill>
                  <a:schemeClr val="accent6"/>
                </a:solidFill>
              </a:rPr>
              <a:t>]</a:t>
            </a:r>
            <a:r>
              <a:rPr lang="es-CL" dirty="0">
                <a:solidFill>
                  <a:schemeClr val="accent1"/>
                </a:solidFill>
              </a:rPr>
              <a:t> </a:t>
            </a:r>
            <a:endParaRPr lang="es-CL"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2886525" y="2566936"/>
            <a:ext cx="5161677" cy="10726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&lt; </a:t>
            </a:r>
            <a:r>
              <a:rPr lang="es-ES" dirty="0"/>
              <a:t>crear una pagina “E-</a:t>
            </a:r>
            <a:r>
              <a:rPr lang="es-ES" dirty="0" err="1"/>
              <a:t>commerce</a:t>
            </a:r>
            <a:r>
              <a:rPr lang="es-ES" dirty="0"/>
              <a:t>” para impulsar las ventas de la tienda </a:t>
            </a:r>
            <a:r>
              <a:rPr lang="en-US" dirty="0"/>
              <a:t>&gt;</a:t>
            </a: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</p:spTree>
    <p:extLst>
      <p:ext uri="{BB962C8B-B14F-4D97-AF65-F5344CB8AC3E}">
        <p14:creationId xmlns:p14="http://schemas.microsoft.com/office/powerpoint/2010/main" val="1395034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1342095" y="448825"/>
            <a:ext cx="1401969" cy="8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03</a:t>
            </a:r>
            <a:r>
              <a:rPr lang="en" sz="2000" dirty="0"/>
              <a:t> </a:t>
            </a:r>
            <a:r>
              <a:rPr lang="en" sz="2400" dirty="0">
                <a:solidFill>
                  <a:schemeClr val="accent6"/>
                </a:solidFill>
              </a:rPr>
              <a:t>{</a:t>
            </a:r>
            <a:endParaRPr sz="2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070767" y="1007862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000" dirty="0">
                <a:solidFill>
                  <a:schemeClr val="accent6"/>
                </a:solidFill>
              </a:rPr>
              <a:t>[</a:t>
            </a:r>
            <a:r>
              <a:rPr lang="es-CL" sz="2000" dirty="0">
                <a:solidFill>
                  <a:schemeClr val="bg2"/>
                </a:solidFill>
              </a:rPr>
              <a:t>Características principales</a:t>
            </a:r>
            <a:r>
              <a:rPr lang="es-CL" sz="2000" dirty="0">
                <a:solidFill>
                  <a:schemeClr val="accent6"/>
                </a:solidFill>
              </a:rPr>
              <a:t>] </a:t>
            </a:r>
            <a:r>
              <a:rPr lang="es-CL" sz="2000" dirty="0">
                <a:solidFill>
                  <a:schemeClr val="dk2"/>
                </a:solidFill>
              </a:rPr>
              <a:t>&lt;ol&gt;</a:t>
            </a:r>
            <a:r>
              <a:rPr lang="es-CL" sz="2000" dirty="0">
                <a:solidFill>
                  <a:schemeClr val="accent1"/>
                </a:solidFill>
              </a:rPr>
              <a:t> </a:t>
            </a:r>
            <a:endParaRPr lang="es-CL" sz="2000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/>
          <p:cNvSpPr txBox="1"/>
          <p:nvPr/>
        </p:nvSpPr>
        <p:spPr>
          <a:xfrm>
            <a:off x="1342095" y="3682429"/>
            <a:ext cx="1047904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CL" sz="20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&lt;/ol&gt;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 sz="2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cxnSpLocks/>
            <a:endCxn id="503" idx="0"/>
          </p:cNvCxnSpPr>
          <p:nvPr/>
        </p:nvCxnSpPr>
        <p:spPr>
          <a:xfrm>
            <a:off x="1866047" y="1457963"/>
            <a:ext cx="0" cy="2224466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sp>
        <p:nvSpPr>
          <p:cNvPr id="42" name="Google Shape;480;p29">
            <a:extLst>
              <a:ext uri="{FF2B5EF4-FFF2-40B4-BE49-F238E27FC236}">
                <a16:creationId xmlns:a16="http://schemas.microsoft.com/office/drawing/2014/main" id="{245AAAAD-1234-C43D-F6DA-EA6653A8E086}"/>
              </a:ext>
            </a:extLst>
          </p:cNvPr>
          <p:cNvSpPr txBox="1">
            <a:spLocks/>
          </p:cNvSpPr>
          <p:nvPr/>
        </p:nvSpPr>
        <p:spPr>
          <a:xfrm flipH="1">
            <a:off x="2070767" y="1627334"/>
            <a:ext cx="872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10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" sz="2000" dirty="0"/>
              <a:t>01</a:t>
            </a:r>
          </a:p>
        </p:txBody>
      </p:sp>
      <p:sp>
        <p:nvSpPr>
          <p:cNvPr id="43" name="Google Shape;482;p29">
            <a:extLst>
              <a:ext uri="{FF2B5EF4-FFF2-40B4-BE49-F238E27FC236}">
                <a16:creationId xmlns:a16="http://schemas.microsoft.com/office/drawing/2014/main" id="{1493D007-6546-6E6B-DC52-A6E021F4643B}"/>
              </a:ext>
            </a:extLst>
          </p:cNvPr>
          <p:cNvSpPr txBox="1">
            <a:spLocks/>
          </p:cNvSpPr>
          <p:nvPr/>
        </p:nvSpPr>
        <p:spPr>
          <a:xfrm>
            <a:off x="2942867" y="1627322"/>
            <a:ext cx="4983952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ira Code"/>
              <a:buNone/>
              <a:defRPr sz="30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Code"/>
              <a:buNone/>
              <a:defRPr sz="36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Code"/>
              <a:buNone/>
              <a:defRPr sz="36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Code"/>
              <a:buNone/>
              <a:defRPr sz="36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Code"/>
              <a:buNone/>
              <a:defRPr sz="36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Code"/>
              <a:buNone/>
              <a:defRPr sz="36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Code"/>
              <a:buNone/>
              <a:defRPr sz="36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Code"/>
              <a:buNone/>
              <a:defRPr sz="36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Code"/>
              <a:buNone/>
              <a:defRPr sz="36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CL" sz="1600" dirty="0">
                <a:solidFill>
                  <a:schemeClr val="accent1"/>
                </a:solidFill>
              </a:rPr>
              <a:t>Compra y gestión de productos</a:t>
            </a:r>
          </a:p>
        </p:txBody>
      </p:sp>
      <p:sp>
        <p:nvSpPr>
          <p:cNvPr id="44" name="Google Shape;483;p29">
            <a:extLst>
              <a:ext uri="{FF2B5EF4-FFF2-40B4-BE49-F238E27FC236}">
                <a16:creationId xmlns:a16="http://schemas.microsoft.com/office/drawing/2014/main" id="{035B8D6A-B42C-200C-5496-03B65260CF6C}"/>
              </a:ext>
            </a:extLst>
          </p:cNvPr>
          <p:cNvSpPr txBox="1">
            <a:spLocks/>
          </p:cNvSpPr>
          <p:nvPr/>
        </p:nvSpPr>
        <p:spPr>
          <a:xfrm flipH="1">
            <a:off x="2070767" y="2062590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lt1"/>
              </a:buClr>
              <a:buSzPts val="2500"/>
            </a:pPr>
            <a:r>
              <a:rPr lang="en" sz="2000" dirty="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02</a:t>
            </a:r>
          </a:p>
        </p:txBody>
      </p:sp>
      <p:sp>
        <p:nvSpPr>
          <p:cNvPr id="45" name="Google Shape;485;p29">
            <a:extLst>
              <a:ext uri="{FF2B5EF4-FFF2-40B4-BE49-F238E27FC236}">
                <a16:creationId xmlns:a16="http://schemas.microsoft.com/office/drawing/2014/main" id="{97B0FFDC-40C2-A5F8-2BDD-FDEA3ED2170C}"/>
              </a:ext>
            </a:extLst>
          </p:cNvPr>
          <p:cNvSpPr txBox="1">
            <a:spLocks/>
          </p:cNvSpPr>
          <p:nvPr/>
        </p:nvSpPr>
        <p:spPr>
          <a:xfrm>
            <a:off x="2942867" y="2057952"/>
            <a:ext cx="4614299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CL" sz="1600"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Gestión de cuentas de usuario</a:t>
            </a:r>
          </a:p>
        </p:txBody>
      </p:sp>
      <p:sp>
        <p:nvSpPr>
          <p:cNvPr id="46" name="Google Shape;486;p29">
            <a:extLst>
              <a:ext uri="{FF2B5EF4-FFF2-40B4-BE49-F238E27FC236}">
                <a16:creationId xmlns:a16="http://schemas.microsoft.com/office/drawing/2014/main" id="{50B1FF14-E18F-7B56-B8C5-577E4680E004}"/>
              </a:ext>
            </a:extLst>
          </p:cNvPr>
          <p:cNvSpPr txBox="1">
            <a:spLocks/>
          </p:cNvSpPr>
          <p:nvPr/>
        </p:nvSpPr>
        <p:spPr>
          <a:xfrm flipH="1">
            <a:off x="2070767" y="2497846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lt1"/>
              </a:buClr>
              <a:buSzPts val="2500"/>
            </a:pPr>
            <a:r>
              <a:rPr lang="en" sz="2000" dirty="0">
                <a:solidFill>
                  <a:schemeClr val="lt1"/>
                </a:solidFill>
                <a:latin typeface="Fira Code"/>
                <a:ea typeface="Fira Code"/>
                <a:cs typeface="Fira Code"/>
              </a:rPr>
              <a:t>03</a:t>
            </a:r>
          </a:p>
        </p:txBody>
      </p:sp>
      <p:sp>
        <p:nvSpPr>
          <p:cNvPr id="47" name="Google Shape;488;p29">
            <a:extLst>
              <a:ext uri="{FF2B5EF4-FFF2-40B4-BE49-F238E27FC236}">
                <a16:creationId xmlns:a16="http://schemas.microsoft.com/office/drawing/2014/main" id="{1ABC9CB6-C2CE-84B9-C7D4-6CE23881055B}"/>
              </a:ext>
            </a:extLst>
          </p:cNvPr>
          <p:cNvSpPr txBox="1">
            <a:spLocks/>
          </p:cNvSpPr>
          <p:nvPr/>
        </p:nvSpPr>
        <p:spPr>
          <a:xfrm>
            <a:off x="2919194" y="2495665"/>
            <a:ext cx="5007625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6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Envio</a:t>
            </a:r>
            <a:r>
              <a:rPr lang="es-CL" sz="16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de mensaje electrónico tanto para clientes como para administradores</a:t>
            </a:r>
            <a:endParaRPr lang="es-CL" sz="1600" dirty="0">
              <a:solidFill>
                <a:schemeClr val="dk2"/>
              </a:solidFill>
              <a:latin typeface="Fira Code"/>
              <a:ea typeface="Fira Code"/>
              <a:cs typeface="Fira Code"/>
            </a:endParaRPr>
          </a:p>
        </p:txBody>
      </p:sp>
      <p:sp>
        <p:nvSpPr>
          <p:cNvPr id="48" name="Google Shape;486;p29">
            <a:extLst>
              <a:ext uri="{FF2B5EF4-FFF2-40B4-BE49-F238E27FC236}">
                <a16:creationId xmlns:a16="http://schemas.microsoft.com/office/drawing/2014/main" id="{4EA57347-64D0-5139-2519-7E809B6C67F2}"/>
              </a:ext>
            </a:extLst>
          </p:cNvPr>
          <p:cNvSpPr txBox="1">
            <a:spLocks/>
          </p:cNvSpPr>
          <p:nvPr/>
        </p:nvSpPr>
        <p:spPr>
          <a:xfrm flipH="1">
            <a:off x="2070767" y="2940562"/>
            <a:ext cx="872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>
              <a:buFont typeface="Arial"/>
            </a:pPr>
            <a:r>
              <a:rPr lang="en" sz="2000" dirty="0">
                <a:sym typeface="Arial"/>
              </a:rPr>
              <a:t>04</a:t>
            </a:r>
          </a:p>
        </p:txBody>
      </p:sp>
      <p:sp>
        <p:nvSpPr>
          <p:cNvPr id="49" name="Google Shape;488;p29">
            <a:extLst>
              <a:ext uri="{FF2B5EF4-FFF2-40B4-BE49-F238E27FC236}">
                <a16:creationId xmlns:a16="http://schemas.microsoft.com/office/drawing/2014/main" id="{A6AE75A2-BF67-E771-0A5E-48214E98A618}"/>
              </a:ext>
            </a:extLst>
          </p:cNvPr>
          <p:cNvSpPr txBox="1">
            <a:spLocks/>
          </p:cNvSpPr>
          <p:nvPr/>
        </p:nvSpPr>
        <p:spPr>
          <a:xfrm>
            <a:off x="2906588" y="3049822"/>
            <a:ext cx="3318873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s-ES" sz="1600" dirty="0">
                <a:solidFill>
                  <a:schemeClr val="accent2"/>
                </a:solidFill>
              </a:rPr>
              <a:t>Facilidad para el cliente al contactar con Olympus</a:t>
            </a:r>
            <a:endParaRPr lang="es-CL" sz="1600" dirty="0">
              <a:solidFill>
                <a:schemeClr val="accent2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7CCDDDA-A807-7DA8-3611-5E30DA5CDD08}"/>
              </a:ext>
            </a:extLst>
          </p:cNvPr>
          <p:cNvSpPr txBox="1"/>
          <p:nvPr/>
        </p:nvSpPr>
        <p:spPr>
          <a:xfrm>
            <a:off x="2173832" y="3696954"/>
            <a:ext cx="45754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4653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4" name="Google Shape;504;p30"/>
          <p:cNvCxnSpPr>
            <a:cxnSpLocks/>
          </p:cNvCxnSpPr>
          <p:nvPr/>
        </p:nvCxnSpPr>
        <p:spPr>
          <a:xfrm>
            <a:off x="1866047" y="1457963"/>
            <a:ext cx="0" cy="2224466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2044BDB-08C0-180A-89A3-A0661F3F3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3039" y="1175657"/>
            <a:ext cx="6443235" cy="3258960"/>
          </a:xfrm>
          <a:prstGeom prst="rect">
            <a:avLst/>
          </a:prstGeom>
        </p:spPr>
      </p:pic>
      <p:sp>
        <p:nvSpPr>
          <p:cNvPr id="8" name="Google Shape;579;p33">
            <a:extLst>
              <a:ext uri="{FF2B5EF4-FFF2-40B4-BE49-F238E27FC236}">
                <a16:creationId xmlns:a16="http://schemas.microsoft.com/office/drawing/2014/main" id="{C8310EB2-34F8-5B8B-7B7B-13838A56F0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Home</a:t>
            </a:r>
            <a:endParaRPr lang="es-CL" sz="2800" dirty="0">
              <a:solidFill>
                <a:schemeClr val="accent6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705C61F-9C01-489B-3BF1-BD21124F2AC4}"/>
              </a:ext>
            </a:extLst>
          </p:cNvPr>
          <p:cNvSpPr txBox="1"/>
          <p:nvPr/>
        </p:nvSpPr>
        <p:spPr>
          <a:xfrm>
            <a:off x="1369357" y="653939"/>
            <a:ext cx="10438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dirty="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04</a:t>
            </a:r>
            <a:r>
              <a:rPr lang="en" sz="1100" dirty="0"/>
              <a:t> </a:t>
            </a:r>
            <a:r>
              <a:rPr lang="en" sz="2800" dirty="0">
                <a:solidFill>
                  <a:schemeClr val="accent6"/>
                </a:solidFill>
              </a:rPr>
              <a:t>{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045011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4" name="Google Shape;504;p30"/>
          <p:cNvCxnSpPr>
            <a:cxnSpLocks/>
          </p:cNvCxnSpPr>
          <p:nvPr/>
        </p:nvCxnSpPr>
        <p:spPr>
          <a:xfrm>
            <a:off x="1866047" y="1457963"/>
            <a:ext cx="0" cy="2224466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FDB1E46-C839-273F-3E41-7301C8971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317" y="1123900"/>
            <a:ext cx="6466680" cy="3268723"/>
          </a:xfrm>
          <a:prstGeom prst="rect">
            <a:avLst/>
          </a:prstGeom>
        </p:spPr>
      </p:pic>
      <p:sp>
        <p:nvSpPr>
          <p:cNvPr id="7" name="Google Shape;579;p33">
            <a:extLst>
              <a:ext uri="{FF2B5EF4-FFF2-40B4-BE49-F238E27FC236}">
                <a16:creationId xmlns:a16="http://schemas.microsoft.com/office/drawing/2014/main" id="{B01DD835-A09C-A781-81CA-90EE2C0D5E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Productos</a:t>
            </a:r>
            <a:endParaRPr lang="es-CL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518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4" name="Google Shape;504;p30"/>
          <p:cNvCxnSpPr>
            <a:cxnSpLocks/>
          </p:cNvCxnSpPr>
          <p:nvPr/>
        </p:nvCxnSpPr>
        <p:spPr>
          <a:xfrm>
            <a:off x="1866047" y="1457963"/>
            <a:ext cx="0" cy="2224466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4905FE6-6B53-B8B8-98FA-9F426EE36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3931" y="1123900"/>
            <a:ext cx="6701452" cy="3387780"/>
          </a:xfrm>
          <a:prstGeom prst="rect">
            <a:avLst/>
          </a:prstGeom>
        </p:spPr>
      </p:pic>
      <p:sp>
        <p:nvSpPr>
          <p:cNvPr id="7" name="Google Shape;579;p33">
            <a:extLst>
              <a:ext uri="{FF2B5EF4-FFF2-40B4-BE49-F238E27FC236}">
                <a16:creationId xmlns:a16="http://schemas.microsoft.com/office/drawing/2014/main" id="{5687E0F5-4379-36A4-E471-D3BE36ACDA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Detalle Productos</a:t>
            </a:r>
            <a:endParaRPr lang="es-CL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540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4" name="Google Shape;504;p30"/>
          <p:cNvCxnSpPr>
            <a:cxnSpLocks/>
          </p:cNvCxnSpPr>
          <p:nvPr/>
        </p:nvCxnSpPr>
        <p:spPr>
          <a:xfrm>
            <a:off x="1866047" y="1457963"/>
            <a:ext cx="0" cy="2224466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Programación Web sección 006D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>
                <a:solidFill>
                  <a:schemeClr val="accent3"/>
                </a:solidFill>
              </a:rPr>
              <a:t>inde</a:t>
            </a:r>
            <a:r>
              <a:rPr lang="es-CL" sz="1400" dirty="0">
                <a:solidFill>
                  <a:schemeClr val="accent3"/>
                </a:solidFill>
              </a:rPr>
              <a:t>x.html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accent3"/>
                </a:solidFill>
              </a:rPr>
              <a:t>estilos.css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56C4AF7-62CA-F23A-34C3-4D9A72094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307" y="1123900"/>
            <a:ext cx="6734455" cy="3432696"/>
          </a:xfrm>
          <a:prstGeom prst="rect">
            <a:avLst/>
          </a:prstGeom>
        </p:spPr>
      </p:pic>
      <p:sp>
        <p:nvSpPr>
          <p:cNvPr id="7" name="Google Shape;579;p33">
            <a:extLst>
              <a:ext uri="{FF2B5EF4-FFF2-40B4-BE49-F238E27FC236}">
                <a16:creationId xmlns:a16="http://schemas.microsoft.com/office/drawing/2014/main" id="{D115B168-AB63-6D97-1936-F55EF0DD0C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9357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/>
              <a:t>Contacto</a:t>
            </a:r>
            <a:endParaRPr lang="es-CL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071177"/>
      </p:ext>
    </p:extLst>
  </p:cSld>
  <p:clrMapOvr>
    <a:masterClrMapping/>
  </p:clrMapOvr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437</Words>
  <Application>Microsoft Office PowerPoint</Application>
  <PresentationFormat>Presentación en pantalla (16:9)</PresentationFormat>
  <Paragraphs>130</Paragraphs>
  <Slides>24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7" baseType="lpstr">
      <vt:lpstr>Arial</vt:lpstr>
      <vt:lpstr>Fira Code</vt:lpstr>
      <vt:lpstr>Programming Language Workshop for Beginners by Slidesgo</vt:lpstr>
      <vt:lpstr>Programación ‘Web’ {</vt:lpstr>
      <vt:lpstr>01</vt:lpstr>
      <vt:lpstr>01 {</vt:lpstr>
      <vt:lpstr>02 {</vt:lpstr>
      <vt:lpstr>03 {</vt:lpstr>
      <vt:lpstr>Home</vt:lpstr>
      <vt:lpstr>Productos</vt:lpstr>
      <vt:lpstr>Detalle Productos</vt:lpstr>
      <vt:lpstr>Contacto</vt:lpstr>
      <vt:lpstr>Carrito de compras</vt:lpstr>
      <vt:lpstr>Presentación de PowerPoint</vt:lpstr>
      <vt:lpstr>Presentación de PowerPoint</vt:lpstr>
      <vt:lpstr>Características Administrador</vt:lpstr>
      <vt:lpstr>Administrador: Editar Producto</vt:lpstr>
      <vt:lpstr>Administrador: Agregar Producto</vt:lpstr>
      <vt:lpstr>Cuentas de usuarios</vt:lpstr>
      <vt:lpstr>Api Login</vt:lpstr>
      <vt:lpstr>Api Lista productos</vt:lpstr>
      <vt:lpstr>Api Lista Categorías</vt:lpstr>
      <vt:lpstr>Api Lista Regiones</vt:lpstr>
      <vt:lpstr>Api Agregar Producto</vt:lpstr>
      <vt:lpstr>Api Editar Producto</vt:lpstr>
      <vt:lpstr>Api Eliminar Producto</vt:lpstr>
      <vt:lpstr>05 {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Programacion ‘Web’ {</dc:title>
  <cp:lastModifiedBy>FABIAN ANDRES MARILEO GONZALEZ</cp:lastModifiedBy>
  <cp:revision>13</cp:revision>
  <dcterms:modified xsi:type="dcterms:W3CDTF">2022-07-01T04:51:35Z</dcterms:modified>
</cp:coreProperties>
</file>